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3" r:id="rId3"/>
    <p:sldId id="294" r:id="rId4"/>
    <p:sldId id="295" r:id="rId5"/>
    <p:sldId id="303" r:id="rId6"/>
    <p:sldId id="304" r:id="rId7"/>
    <p:sldId id="298" r:id="rId8"/>
    <p:sldId id="299" r:id="rId9"/>
    <p:sldId id="278" r:id="rId10"/>
    <p:sldId id="291" r:id="rId11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90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4" y="1875181"/>
            <a:ext cx="4667534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الثانية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وورد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0"/>
            <a:ext cx="4366591" cy="20695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</a:p>
          <a:p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فصل ثاني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Word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Quiz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33487" y="1561921"/>
            <a:ext cx="8654188" cy="366322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(Q1)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خطوات حفظ ملف بصيغة جديدة(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PDF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 algn="r" rtl="1">
              <a:buNone/>
            </a:pP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ما هي خطوات طباعة اربع صفحات على نفس الورقة</a:t>
            </a:r>
          </a:p>
          <a:p>
            <a:pPr marL="0" indent="0" algn="r" rtl="1">
              <a:buNone/>
            </a:pPr>
            <a:r>
              <a:rPr lang="ar-IQ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Q3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ما هو شريط الوصول السريع؟ و كيف يمكن حذف/ اضافة ادوات اليه؟</a:t>
            </a: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05" t="1587" b="36962"/>
          <a:stretch/>
        </p:blipFill>
        <p:spPr bwMode="auto">
          <a:xfrm>
            <a:off x="9608910" y="542548"/>
            <a:ext cx="1697719" cy="622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رابط كسهم مستقيم 2"/>
          <p:cNvCxnSpPr/>
          <p:nvPr/>
        </p:nvCxnSpPr>
        <p:spPr>
          <a:xfrm>
            <a:off x="9021170" y="1364776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8407021" y="1680949"/>
            <a:ext cx="1587690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7519916" y="2024418"/>
            <a:ext cx="2474795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6728346" y="2367887"/>
            <a:ext cx="3266365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6073254" y="2806890"/>
            <a:ext cx="388506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5240740" y="3245893"/>
            <a:ext cx="471757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3680779" y="3753849"/>
            <a:ext cx="639170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2507071" y="4302035"/>
            <a:ext cx="7565410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3609183" y="4827779"/>
            <a:ext cx="639170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5277135" y="5247986"/>
            <a:ext cx="471757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6115823" y="5801143"/>
            <a:ext cx="388506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6728346" y="6170475"/>
            <a:ext cx="3266365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7294730" y="1091822"/>
            <a:ext cx="1906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حفظ ملف جديد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6125569" y="1461154"/>
            <a:ext cx="22814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حفظ</a:t>
            </a:r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ar-IQ" b="1" dirty="0">
                <a:solidFill>
                  <a:schemeClr val="bg1"/>
                </a:solidFill>
              </a:rPr>
              <a:t>بصيغة</a:t>
            </a:r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ar-IQ" b="1" dirty="0">
                <a:solidFill>
                  <a:schemeClr val="bg1"/>
                </a:solidFill>
              </a:rPr>
              <a:t>جديدة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411446" y="1834939"/>
            <a:ext cx="1906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فتح ملف مخزون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424582" y="2155505"/>
            <a:ext cx="251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اغلاق الملف فقط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877835" y="2622224"/>
            <a:ext cx="34119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معلومات عن الملف الحالي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2204817" y="3042926"/>
            <a:ext cx="34783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الملفات المستخدمة حديثا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403120" y="3472656"/>
            <a:ext cx="237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فتح ملف جديد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503125" y="4096830"/>
            <a:ext cx="237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طباعة الملف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28977" y="4609709"/>
            <a:ext cx="34558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حفظ الملف مع امكانية ارساله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601198" y="5063320"/>
            <a:ext cx="28660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معلومات عن البرنامج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2306471" y="5616477"/>
            <a:ext cx="37667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خيارات للتحكم بإعدادات البرنامج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440072" y="5985809"/>
            <a:ext cx="2486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>
                <a:solidFill>
                  <a:schemeClr val="bg1"/>
                </a:solidFill>
              </a:rPr>
              <a:t>غلق البرنامج نهائيا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9" t="3121" r="354" b="19587"/>
          <a:stretch/>
        </p:blipFill>
        <p:spPr bwMode="auto">
          <a:xfrm>
            <a:off x="2423886" y="812800"/>
            <a:ext cx="9289143" cy="583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10104758" y="0"/>
            <a:ext cx="1840499" cy="682171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اعدادات الطباعة: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0" y="3736011"/>
            <a:ext cx="276378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800" dirty="0" smtClean="0">
                <a:solidFill>
                  <a:srgbClr val="FF0000"/>
                </a:solidFill>
                <a:latin typeface="+mj-lt"/>
                <a:cs typeface="Akhbar MT" pitchFamily="2" charset="-78"/>
              </a:rPr>
              <a:t>معاينة ما</a:t>
            </a:r>
          </a:p>
          <a:p>
            <a:pPr algn="ctr"/>
            <a:r>
              <a:rPr lang="ar-IQ" sz="4800" dirty="0" smtClean="0">
                <a:solidFill>
                  <a:srgbClr val="FF0000"/>
                </a:solidFill>
                <a:latin typeface="+mj-lt"/>
                <a:cs typeface="Akhbar MT" pitchFamily="2" charset="-78"/>
              </a:rPr>
              <a:t>قبل الطباعة</a:t>
            </a:r>
            <a:endParaRPr lang="ar-SA" sz="4800" dirty="0">
              <a:solidFill>
                <a:srgbClr val="FF0000"/>
              </a:solidFill>
              <a:latin typeface="+mj-lt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3667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73" t="3121" r="354" b="19587"/>
          <a:stretch/>
        </p:blipFill>
        <p:spPr bwMode="auto">
          <a:xfrm>
            <a:off x="7053944" y="812800"/>
            <a:ext cx="4688114" cy="583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10104758" y="0"/>
            <a:ext cx="1840499" cy="682171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اعدادات الطباعة:</a:t>
            </a: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6837529" y="1777722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6912589" y="4764860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6837528" y="4343207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6912589" y="3675182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6837528" y="2701221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5049671" y="1593056"/>
            <a:ext cx="17878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عدد النسخ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445458" y="2516555"/>
            <a:ext cx="13920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نختار طابعة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227695" y="3476447"/>
            <a:ext cx="3684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الصفحات التي نريد طباعتها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047972" y="4158541"/>
            <a:ext cx="31550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صيغة الطباعة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280013" y="4580194"/>
            <a:ext cx="35393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ترتيب تسلسل طباعة المستند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7023832" y="6471736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2543358" y="6262060"/>
            <a:ext cx="45105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عدد الصفحات ضمن الورقة الواحدة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6955920" y="5283509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4534524" y="5098843"/>
            <a:ext cx="28181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اتجاه الصفحة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6979422" y="5693455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4304841" y="5508789"/>
            <a:ext cx="27946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حجم ورقة الطباعة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>
            <a:off x="6990632" y="6030521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4016453" y="5878121"/>
            <a:ext cx="27946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هوامش صفحة المستند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14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9" grpId="0"/>
      <p:bldP spid="21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73" t="3121" r="354" b="19587"/>
          <a:stretch/>
        </p:blipFill>
        <p:spPr bwMode="auto">
          <a:xfrm>
            <a:off x="7053944" y="812800"/>
            <a:ext cx="4688114" cy="583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10104758" y="0"/>
            <a:ext cx="1840499" cy="682171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اعدادات الطباعة:</a:t>
            </a:r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6560457" y="1887602"/>
            <a:ext cx="293910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3672115" y="1020692"/>
            <a:ext cx="309154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cs typeface="Akhbar MT" pitchFamily="2" charset="-78"/>
              </a:rPr>
              <a:t>الامر النهائي للطباعة</a:t>
            </a:r>
            <a:endParaRPr lang="ar-SA" sz="6000" dirty="0">
              <a:solidFill>
                <a:srgbClr val="FF000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392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الصفحة الرئيسية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34664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49"/>
          <a:stretch/>
        </p:blipFill>
        <p:spPr bwMode="auto">
          <a:xfrm>
            <a:off x="334859" y="84204"/>
            <a:ext cx="11666561" cy="155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سهم إلى اليمين 5"/>
          <p:cNvSpPr/>
          <p:nvPr/>
        </p:nvSpPr>
        <p:spPr>
          <a:xfrm rot="5400000" flipH="1">
            <a:off x="10975885" y="1919894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836322" y="2593075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الحافظة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سهم إلى اليمين 10"/>
          <p:cNvSpPr/>
          <p:nvPr/>
        </p:nvSpPr>
        <p:spPr>
          <a:xfrm rot="5400000" flipH="1">
            <a:off x="9309744" y="1919894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9098387" y="2568224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خط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 flipH="1">
            <a:off x="6896718" y="190601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6672458" y="2534584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فقرة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3288059" y="1866706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3063799" y="2534583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439824" y="1876987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215564" y="2534584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تحرير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73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الثانية</a:t>
            </a:r>
            <a:endParaRPr lang="en-GB" sz="54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1603</TotalTime>
  <Words>175</Words>
  <Application>Microsoft Office PowerPoint</Application>
  <PresentationFormat>مخصص</PresentationFormat>
  <Paragraphs>51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Slice</vt:lpstr>
      <vt:lpstr>المحاضرة الثانية      مايكروسوفت وورد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150</cp:revision>
  <dcterms:created xsi:type="dcterms:W3CDTF">2017-03-12T18:49:09Z</dcterms:created>
  <dcterms:modified xsi:type="dcterms:W3CDTF">2018-03-08T07:37:38Z</dcterms:modified>
</cp:coreProperties>
</file>